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0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836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0203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1517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5856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2242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02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1452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5146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453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190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037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8409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852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330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5439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418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781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5" r:id="rId15"/>
    <p:sldLayoutId id="2147483686" r:id="rId16"/>
  </p:sldLayoutIdLst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C3E51-0854-A102-B1C6-BFF39BE0A7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92398" y="-265947"/>
            <a:ext cx="6815669" cy="1793436"/>
          </a:xfrm>
        </p:spPr>
        <p:txBody>
          <a:bodyPr/>
          <a:lstStyle/>
          <a:p>
            <a:r>
              <a:rPr lang="en-GB" sz="4400">
                <a:latin typeface="Algerian" pitchFamily="82" charset="0"/>
                <a:cs typeface="Aharoni" panose="02010803020104030203" pitchFamily="2" charset="-79"/>
              </a:rPr>
              <a:t>S.R.S Sr. Sec School</a:t>
            </a:r>
            <a:br>
              <a:rPr lang="en-GB" sz="4400">
                <a:latin typeface="Algerian" pitchFamily="82" charset="0"/>
                <a:cs typeface="Aharoni" panose="02010803020104030203" pitchFamily="2" charset="-79"/>
              </a:rPr>
            </a:br>
            <a:r>
              <a:rPr lang="en-GB" sz="4400">
                <a:latin typeface="Algerian" pitchFamily="82" charset="0"/>
                <a:cs typeface="Aharoni" panose="02010803020104030203" pitchFamily="2" charset="-79"/>
              </a:rPr>
              <a:t>Rohtak</a:t>
            </a:r>
            <a:endParaRPr lang="en-US" sz="4400">
              <a:latin typeface="Algerian" pitchFamily="82" charset="0"/>
              <a:cs typeface="Aharoni" panose="02010803020104030203" pitchFamily="2" charset="-79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512235-0A04-591B-387F-9551C525C2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672914"/>
          </a:xfrm>
        </p:spPr>
        <p:txBody>
          <a:bodyPr>
            <a:noAutofit/>
          </a:bodyPr>
          <a:lstStyle/>
          <a:p>
            <a:pPr algn="l"/>
            <a:r>
              <a:rPr lang="en-GB" sz="4400" b="1" i="1" dirty="0">
                <a:solidFill>
                  <a:srgbClr val="7030A0"/>
                </a:solidFill>
                <a:latin typeface="Algerian" pitchFamily="82" charset="0"/>
                <a:cs typeface="Aharoni" panose="02010803020104030203" pitchFamily="2" charset="-79"/>
              </a:rPr>
              <a:t>Name –</a:t>
            </a:r>
            <a:r>
              <a:rPr lang="en-US" sz="4400" b="1" i="1" dirty="0">
                <a:solidFill>
                  <a:srgbClr val="7030A0"/>
                </a:solidFill>
                <a:latin typeface="Algerian" pitchFamily="82" charset="0"/>
                <a:cs typeface="Aharoni" panose="02010803020104030203" pitchFamily="2" charset="-79"/>
              </a:rPr>
              <a:t> Prince</a:t>
            </a:r>
            <a:endParaRPr lang="en-GB" sz="4400" b="1" i="1" dirty="0">
              <a:solidFill>
                <a:srgbClr val="7030A0"/>
              </a:solidFill>
              <a:latin typeface="Algerian" pitchFamily="82" charset="0"/>
              <a:cs typeface="Aharoni" panose="02010803020104030203" pitchFamily="2" charset="-79"/>
            </a:endParaRPr>
          </a:p>
          <a:p>
            <a:pPr algn="l"/>
            <a:r>
              <a:rPr lang="en-GB" sz="4400" b="1" i="1" dirty="0">
                <a:solidFill>
                  <a:srgbClr val="7030A0"/>
                </a:solidFill>
                <a:latin typeface="Algerian" pitchFamily="82" charset="0"/>
                <a:cs typeface="Aharoni" panose="02010803020104030203" pitchFamily="2" charset="-79"/>
              </a:rPr>
              <a:t>Class – 12 </a:t>
            </a:r>
            <a:r>
              <a:rPr lang="en-US" sz="4400" b="1" i="1" dirty="0">
                <a:solidFill>
                  <a:srgbClr val="7030A0"/>
                </a:solidFill>
                <a:latin typeface="Algerian" pitchFamily="82" charset="0"/>
                <a:cs typeface="Aharoni" panose="02010803020104030203" pitchFamily="2" charset="-79"/>
              </a:rPr>
              <a:t>Science </a:t>
            </a:r>
            <a:endParaRPr lang="en-GB" sz="4400" b="1" i="1" dirty="0">
              <a:solidFill>
                <a:srgbClr val="7030A0"/>
              </a:solidFill>
              <a:latin typeface="Algerian" pitchFamily="82" charset="0"/>
              <a:cs typeface="Aharoni" panose="02010803020104030203" pitchFamily="2" charset="-79"/>
            </a:endParaRPr>
          </a:p>
          <a:p>
            <a:pPr algn="l"/>
            <a:r>
              <a:rPr lang="en-GB" sz="4400" b="1" i="1" dirty="0">
                <a:solidFill>
                  <a:srgbClr val="7030A0"/>
                </a:solidFill>
                <a:latin typeface="Algerian" pitchFamily="82" charset="0"/>
                <a:cs typeface="Aharoni" panose="02010803020104030203" pitchFamily="2" charset="-79"/>
              </a:rPr>
              <a:t>Roll No - 12</a:t>
            </a:r>
            <a:r>
              <a:rPr lang="en-US" sz="4400" b="1" i="1" dirty="0">
                <a:solidFill>
                  <a:srgbClr val="7030A0"/>
                </a:solidFill>
                <a:latin typeface="Algerian" pitchFamily="82" charset="0"/>
                <a:cs typeface="Aharoni" panose="02010803020104030203" pitchFamily="2" charset="-79"/>
              </a:rPr>
              <a:t>07</a:t>
            </a:r>
            <a:endParaRPr lang="en-GB" sz="4400" b="1" i="1" dirty="0">
              <a:solidFill>
                <a:srgbClr val="7030A0"/>
              </a:solidFill>
              <a:latin typeface="Algerian" pitchFamily="82" charset="0"/>
              <a:cs typeface="Aharoni" panose="02010803020104030203" pitchFamily="2" charset="-79"/>
            </a:endParaRPr>
          </a:p>
          <a:p>
            <a:pPr algn="l"/>
            <a:endParaRPr lang="en-US" sz="4400" b="1" i="1" dirty="0">
              <a:solidFill>
                <a:srgbClr val="7030A0"/>
              </a:solidFill>
              <a:latin typeface="Algerian" pitchFamily="82" charset="0"/>
              <a:cs typeface="Aharoni" panose="02010803020104030203" pitchFamily="2" charset="-79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5D8DEB72-AC8B-0B50-6056-C3E12E2142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227" y="-38526"/>
            <a:ext cx="2961749" cy="2961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5506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C4541-2AF8-A082-1180-5F9A487DE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7666" y="341201"/>
            <a:ext cx="8596668" cy="1179945"/>
          </a:xfrm>
        </p:spPr>
        <p:txBody>
          <a:bodyPr>
            <a:normAutofit fontScale="90000"/>
          </a:bodyPr>
          <a:lstStyle/>
          <a:p>
            <a:pPr algn="l"/>
            <a:r>
              <a:rPr lang="en-GB" sz="8800">
                <a:latin typeface="Aharoni" panose="02000000000000000000" pitchFamily="2" charset="0"/>
                <a:ea typeface="Aharoni" panose="02000000000000000000" pitchFamily="2" charset="0"/>
              </a:rPr>
              <a:t>Introduction</a:t>
            </a:r>
            <a:r>
              <a:rPr lang="en-GB"/>
              <a:t>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E9EC3C-D14C-224B-7D39-7F6989C6A3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7506" y="2449853"/>
            <a:ext cx="6436659" cy="3933017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3200" b="1" i="1" dirty="0">
                <a:solidFill>
                  <a:schemeClr val="tx2"/>
                </a:solidFill>
                <a:latin typeface="Amasis MT Pro" panose="02040504050005020304" pitchFamily="18" charset="0"/>
              </a:rPr>
              <a:t>World No Tobacco Day (WNTD) is observed every year on 31 May  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3200" b="1" i="1" dirty="0">
                <a:solidFill>
                  <a:schemeClr val="tx2"/>
                </a:solidFill>
                <a:latin typeface="Amasis MT Pro" panose="02040504050005020304" pitchFamily="18" charset="0"/>
              </a:rPr>
              <a:t>The main motive of this act is to motivate people to prevent the use of tobacco for one day 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3200" b="1" i="1" dirty="0">
                <a:solidFill>
                  <a:schemeClr val="tx2"/>
                </a:solidFill>
                <a:latin typeface="Amasis MT Pro" panose="02040504050005020304" pitchFamily="18" charset="0"/>
              </a:rPr>
              <a:t>Later in 1988 the organisation change the date to 31 May.  </a:t>
            </a:r>
          </a:p>
          <a:p>
            <a:pPr marL="514350" indent="-514350">
              <a:buFont typeface="+mj-lt"/>
              <a:buAutoNum type="arabicPeriod"/>
            </a:pPr>
            <a:endParaRPr lang="en-US" sz="3200" b="1" i="1" dirty="0">
              <a:solidFill>
                <a:schemeClr val="tx2"/>
              </a:solidFill>
              <a:latin typeface="Amasis MT Pro" panose="02040504050005020304" pitchFamily="18" charset="0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E02E8840-A3F0-AF8E-E88B-07227999C6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835" y="2699561"/>
            <a:ext cx="3176307" cy="3176307"/>
          </a:xfrm>
          <a:prstGeom prst="roundRect">
            <a:avLst>
              <a:gd name="adj" fmla="val 43219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  <p:extLst>
      <p:ext uri="{BB962C8B-B14F-4D97-AF65-F5344CB8AC3E}">
        <p14:creationId xmlns:p14="http://schemas.microsoft.com/office/powerpoint/2010/main" val="2242419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9BC9A-F395-E19E-2CE3-D60A3614E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183" y="0"/>
            <a:ext cx="8596668" cy="2193636"/>
          </a:xfrm>
        </p:spPr>
        <p:txBody>
          <a:bodyPr>
            <a:noAutofit/>
          </a:bodyPr>
          <a:lstStyle/>
          <a:p>
            <a:r>
              <a:rPr lang="en-GB" sz="6000" b="1" i="1" u="sng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World No Tobacco Day 2023 Theme </a:t>
            </a:r>
            <a:endParaRPr lang="en-US" sz="6000" b="1" i="1" u="sng">
              <a:solidFill>
                <a:srgbClr val="0070C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D4CA3-C7CF-ACD2-1413-6C56559C7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69332" y="3026912"/>
            <a:ext cx="6692514" cy="20319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“</a:t>
            </a:r>
            <a:r>
              <a:rPr lang="en-GB" sz="5400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We Need Food, No Tobacco</a:t>
            </a:r>
            <a:r>
              <a:rPr lang="en-US" sz="5400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”</a:t>
            </a:r>
            <a:endParaRPr lang="en-GB" sz="5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</a:pPr>
            <a:endParaRPr lang="en-US" sz="5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61344F45-D9B6-5CDA-B33E-91B4F8DEFE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9699" y="2089805"/>
            <a:ext cx="3906212" cy="3906212"/>
          </a:xfrm>
          <a:prstGeom prst="roundRect">
            <a:avLst>
              <a:gd name="adj" fmla="val 43219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  <p:extLst>
      <p:ext uri="{BB962C8B-B14F-4D97-AF65-F5344CB8AC3E}">
        <p14:creationId xmlns:p14="http://schemas.microsoft.com/office/powerpoint/2010/main" val="1898688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CD930-DA88-D27E-08D6-6F155E27E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553" y="0"/>
            <a:ext cx="9601196" cy="1303867"/>
          </a:xfrm>
        </p:spPr>
        <p:txBody>
          <a:bodyPr>
            <a:noAutofit/>
          </a:bodyPr>
          <a:lstStyle/>
          <a:p>
            <a:pPr algn="l"/>
            <a:r>
              <a:rPr lang="en-GB" sz="4800" b="1" i="1" u="sng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Common reasons for smoking</a:t>
            </a:r>
            <a:endParaRPr lang="en-US" sz="4800" b="1" i="1" u="sng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4F57B-ADEA-C2D1-5149-EEE7B1D49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553" y="1303867"/>
            <a:ext cx="9601196" cy="31603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200" b="1" dirty="0">
                <a:solidFill>
                  <a:srgbClr val="7030A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People smoke…</a:t>
            </a:r>
            <a:r>
              <a:rPr lang="en-GB" sz="3200" b="1" dirty="0"/>
              <a:t>
…as a way of coping with negative emotions of feelings.</a:t>
            </a:r>
          </a:p>
          <a:p>
            <a:pPr marL="0" indent="0">
              <a:buNone/>
            </a:pPr>
            <a:r>
              <a:rPr lang="en-GB" sz="3200" b="1" dirty="0"/>
              <a:t>…to lose weight or stay thin.</a:t>
            </a:r>
          </a:p>
          <a:p>
            <a:pPr marL="0" indent="0">
              <a:buNone/>
            </a:pPr>
            <a:r>
              <a:rPr lang="en-GB" sz="3200" b="1" dirty="0"/>
              <a:t>…to socialize with others.</a:t>
            </a:r>
          </a:p>
          <a:p>
            <a:pPr marL="0" indent="0">
              <a:buNone/>
            </a:pPr>
            <a:endParaRPr lang="en-US" sz="3200" b="1" dirty="0"/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873C3D6C-8D0A-510A-4192-25E7AC4C4E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1826" y="4769224"/>
            <a:ext cx="5448887" cy="134955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8567809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30CD31-4238-19ED-E413-BED66699A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246" y="739226"/>
            <a:ext cx="7357147" cy="301304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GB" sz="24000" b="1" i="1" u="sng" dirty="0">
                <a:solidFill>
                  <a:srgbClr val="7030A0"/>
                </a:solidFill>
                <a:latin typeface="Algerian" pitchFamily="82" charset="0"/>
                <a:ea typeface="Amasis MT Pro Black" panose="02000000000000000000" pitchFamily="2" charset="0"/>
              </a:rPr>
              <a:t>Why Child Smoke</a:t>
            </a:r>
          </a:p>
          <a:p>
            <a:pPr marL="0" indent="0">
              <a:buNone/>
            </a:pP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sz="12300" b="1" i="1" dirty="0">
                <a:solidFill>
                  <a:srgbClr val="C00000"/>
                </a:solidFill>
                <a:latin typeface="Amasis MT Pro Black" panose="02040504050005020304" pitchFamily="18" charset="0"/>
              </a:rPr>
              <a:t>Young people start smoking because…</a:t>
            </a:r>
          </a:p>
          <a:p>
            <a:r>
              <a:rPr lang="en-GB" sz="12300" b="1" i="1" dirty="0">
                <a:solidFill>
                  <a:schemeClr val="tx1"/>
                </a:solidFill>
                <a:latin typeface="Amasis MT Pro Black" panose="02040504050005020304" pitchFamily="18" charset="0"/>
                <a:cs typeface="Aharoni" panose="02010803020104030203" pitchFamily="2" charset="-79"/>
              </a:rPr>
              <a:t>Their friends smoke.</a:t>
            </a:r>
          </a:p>
          <a:p>
            <a:r>
              <a:rPr lang="en-GB" sz="12300" b="1" i="1" dirty="0">
                <a:solidFill>
                  <a:schemeClr val="tx1"/>
                </a:solidFill>
                <a:latin typeface="Amasis MT Pro Black" panose="02040504050005020304" pitchFamily="18" charset="0"/>
                <a:cs typeface="Aharoni" panose="02010803020104030203" pitchFamily="2" charset="-79"/>
              </a:rPr>
              <a:t>They want to feel more “grown up.”</a:t>
            </a:r>
          </a:p>
          <a:p>
            <a:r>
              <a:rPr lang="en-GB" sz="12300" b="1" i="1" dirty="0">
                <a:solidFill>
                  <a:schemeClr val="tx1"/>
                </a:solidFill>
                <a:latin typeface="Amasis MT Pro Black" panose="02040504050005020304" pitchFamily="18" charset="0"/>
                <a:cs typeface="Aharoni" panose="02010803020104030203" pitchFamily="2" charset="-79"/>
              </a:rPr>
              <a:t>The tobacco industry makes it seem normal.</a:t>
            </a:r>
          </a:p>
          <a:p>
            <a:endParaRPr lang="en-US" sz="2000" b="1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634DC10B-AB9C-646F-97AC-1D025EAF85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1826" y="4769224"/>
            <a:ext cx="5448887" cy="134955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40358173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80E68C8B-47BB-CF50-ADFB-D27060BC54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46" y="1088580"/>
            <a:ext cx="8978060" cy="468083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571681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916AA-4552-9726-53E4-012BCC64F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800" b="1" i="1" u="sng">
                <a:solidFill>
                  <a:srgbClr val="0070C0"/>
                </a:solidFill>
                <a:latin typeface="Amasis MT Pro Black" panose="02040A04050005020304" pitchFamily="18" charset="0"/>
              </a:rPr>
              <a:t>Steps to Say No To Tobacco </a:t>
            </a:r>
            <a:endParaRPr lang="en-US" sz="4800" b="1" i="1" u="sng">
              <a:solidFill>
                <a:srgbClr val="0070C0"/>
              </a:solidFill>
              <a:latin typeface="Amasis MT Pro Black" panose="02040A040500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8BE3F-90AD-F4AA-8AFC-FCAEC5093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b="1" i="1" dirty="0">
                <a:solidFill>
                  <a:srgbClr val="002060"/>
                </a:solidFill>
                <a:latin typeface="Algerian" pitchFamily="82" charset="0"/>
              </a:rPr>
              <a:t>3 Stages to Quitting..... 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2800" b="1" i="1" dirty="0">
                <a:solidFill>
                  <a:schemeClr val="tx1"/>
                </a:solidFill>
                <a:latin typeface="Algerian" pitchFamily="82" charset="0"/>
              </a:rPr>
              <a:t>Pre-contemplation (not thinking about quitting)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2800" b="1" i="1" dirty="0">
                <a:solidFill>
                  <a:schemeClr val="tx1"/>
                </a:solidFill>
                <a:latin typeface="Algerian" pitchFamily="82" charset="0"/>
              </a:rPr>
              <a:t>Contemplation (thinking about quitting but not ready to quit)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2800" b="1" i="1" dirty="0">
                <a:solidFill>
                  <a:schemeClr val="tx1"/>
                </a:solidFill>
                <a:latin typeface="Algerian" pitchFamily="82" charset="0"/>
              </a:rPr>
              <a:t>Preparation (getting ready to quit)</a:t>
            </a:r>
          </a:p>
          <a:p>
            <a:pPr marL="0" indent="0">
              <a:buNone/>
            </a:pPr>
            <a:endParaRPr lang="en-GB" sz="3600" b="1" i="1" dirty="0">
              <a:solidFill>
                <a:srgbClr val="002060"/>
              </a:solidFill>
              <a:latin typeface="Algerian" pitchFamily="82" charset="0"/>
            </a:endParaRPr>
          </a:p>
          <a:p>
            <a:pPr marL="0" indent="0">
              <a:buNone/>
            </a:pPr>
            <a:endParaRPr lang="en-US" sz="3600" b="1" i="1" dirty="0">
              <a:solidFill>
                <a:srgbClr val="002060"/>
              </a:solidFill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1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C1C83-9A30-7517-FAF8-949D51C7D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8800" b="1" i="1" u="sng">
                <a:solidFill>
                  <a:srgbClr val="FF0000"/>
                </a:solidFill>
                <a:latin typeface="Algerian" pitchFamily="82" charset="0"/>
              </a:rPr>
              <a:t>Thank You </a:t>
            </a:r>
            <a:endParaRPr lang="en-US" sz="8800" b="1" i="1" u="sng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7B975-2F1C-ED1E-B7A6-F88A3199BB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/>
              <a:t> </a:t>
            </a:r>
            <a:endParaRPr lang="en-US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AB7A2F8B-53C3-0AD0-6DF9-4674387AC5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5231" y="1199188"/>
            <a:ext cx="6621284" cy="5845568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390533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8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Facet</vt:lpstr>
      <vt:lpstr>S.R.S Sr. Sec School Rohtak</vt:lpstr>
      <vt:lpstr>Introduction </vt:lpstr>
      <vt:lpstr>World No Tobacco Day 2023 Theme </vt:lpstr>
      <vt:lpstr>Common reasons for smoking</vt:lpstr>
      <vt:lpstr>PowerPoint Presentation</vt:lpstr>
      <vt:lpstr>PowerPoint Presentation</vt:lpstr>
      <vt:lpstr>Steps to Say No To Tobacco </vt:lpstr>
      <vt:lpstr>Thank You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S.R.S Sr. Sec School Rohtak</dc:title>
  <dc:creator>Unknown User</dc:creator>
  <cp:lastModifiedBy>Vipul Anand</cp:lastModifiedBy>
  <cp:revision>4</cp:revision>
  <dcterms:created xsi:type="dcterms:W3CDTF">2023-05-31T07:35:22Z</dcterms:created>
  <dcterms:modified xsi:type="dcterms:W3CDTF">2023-05-31T12:51:04Z</dcterms:modified>
</cp:coreProperties>
</file>