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5A56337-BC5F-8BBB-A06A-8B67C7CC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081" y="4176056"/>
            <a:ext cx="2626737" cy="25975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EDD9569-F277-FEEB-04F7-8D7956BA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920" y="4355190"/>
            <a:ext cx="2391841" cy="241841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4876680-7AA5-64A4-72AC-542DBD34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0"/>
            <a:ext cx="8128000" cy="4206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008BD-1B63-540C-8410-9150F9C9CA2D}"/>
              </a:ext>
            </a:extLst>
          </p:cNvPr>
          <p:cNvSpPr txBox="1"/>
          <p:nvPr/>
        </p:nvSpPr>
        <p:spPr>
          <a:xfrm>
            <a:off x="2670944" y="4355189"/>
            <a:ext cx="6803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5400" dirty="0"/>
              <a:t>Made By :-  </a:t>
            </a:r>
            <a:r>
              <a:rPr lang="en-IN" sz="5400" dirty="0" err="1"/>
              <a:t>pawan</a:t>
            </a:r>
            <a:endParaRPr lang="en-IN" sz="5400" dirty="0"/>
          </a:p>
          <a:p>
            <a:pPr algn="l"/>
            <a:r>
              <a:rPr lang="en-IN" sz="5400" dirty="0"/>
              <a:t>Class        :-  </a:t>
            </a:r>
            <a:r>
              <a:rPr lang="en-IN" sz="4000" dirty="0"/>
              <a:t>12</a:t>
            </a:r>
            <a:r>
              <a:rPr lang="en-IN" sz="4000" baseline="30000" dirty="0"/>
              <a:t>th</a:t>
            </a:r>
            <a:r>
              <a:rPr lang="en-IN" sz="4000" dirty="0"/>
              <a:t> commerce</a:t>
            </a:r>
          </a:p>
          <a:p>
            <a:pPr algn="l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08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4207-D5CC-C488-1B75-CD8BDE3B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7200" b="1" i="1" dirty="0">
                <a:solidFill>
                  <a:schemeClr val="accent4"/>
                </a:solidFill>
              </a:rPr>
              <a:t>Introduction</a:t>
            </a:r>
            <a:endParaRPr lang="en-US" sz="7200" b="1" i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2236-6859-45F4-2536-7266937F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61337"/>
            <a:ext cx="10131425" cy="4629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
❖ Smoking most avoidable cause of death
→ 1,000 Americans die each day due to tobacco related diseases – 1 in 6 deaths smoking related
❖ Tobacco companies spend 50 times more $$ in advertising than the government does in anti-smoking ads
❖ Should advertising be banned?
→ Why do people begin smoking?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3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46EDCD-BA91-1F2C-6936-3DD488E1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accent4"/>
                </a:solidFill>
              </a:rPr>
              <a:t>Why Young People Start Smoking
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BF5F28-B1B0-BD79-E9CC-BFF2476C1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66738"/>
            <a:ext cx="10131425" cy="6173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Young people that smoke do not realize that for many smokers, smoking is no habit, but an addiction.
ADDICTION: a physiological or psychological dependence on a substance or activity.
* They feel that they can quit at any time.
* They feel it is a passing habit.
Many adult smokers who began smoking as teens are still smoking, not because they want to be but because of the addiction.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82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9ABA-DB2E-8895-DF01-EEB22318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0539E1-170A-5C67-F131-27A97EB29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015843" cy="685800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A2F9D09-4FB2-F47F-D370-1FFBC8EC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42" y="0"/>
            <a:ext cx="4176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ED22-A411-8C11-2AF3-8B5B63FE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89" y="158919"/>
            <a:ext cx="10131425" cy="1456267"/>
          </a:xfrm>
        </p:spPr>
        <p:txBody>
          <a:bodyPr>
            <a:noAutofit/>
          </a:bodyPr>
          <a:lstStyle/>
          <a:p>
            <a:r>
              <a:rPr lang="en-IN" sz="4800" b="1" i="1" u="sng" dirty="0">
                <a:solidFill>
                  <a:schemeClr val="accent4"/>
                </a:solidFill>
              </a:rPr>
              <a:t>Tobacco use among Indian</a:t>
            </a:r>
            <a:endParaRPr lang="en-US" sz="4800" b="1" i="1" u="sng" dirty="0">
              <a:solidFill>
                <a:schemeClr val="accent4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012136-73F0-2810-CCB5-C5D346D04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89" y="2065866"/>
            <a:ext cx="10941015" cy="4792133"/>
          </a:xfrm>
        </p:spPr>
      </p:pic>
    </p:spTree>
    <p:extLst>
      <p:ext uri="{BB962C8B-B14F-4D97-AF65-F5344CB8AC3E}">
        <p14:creationId xmlns:p14="http://schemas.microsoft.com/office/powerpoint/2010/main" val="56201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0A47-6C46-8A08-7D1C-5A121029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436492" cy="2142067"/>
          </a:xfrm>
        </p:spPr>
        <p:txBody>
          <a:bodyPr>
            <a:normAutofit/>
          </a:bodyPr>
          <a:lstStyle/>
          <a:p>
            <a:r>
              <a:rPr lang="en-IN" sz="4000" b="1" i="1" u="sng" dirty="0">
                <a:solidFill>
                  <a:schemeClr val="accent4"/>
                </a:solidFill>
              </a:rPr>
              <a:t>Effective Tobacco Control Measures: Smoke-free Spaces :-</a:t>
            </a:r>
            <a:endParaRPr lang="en-US" sz="4000" b="1" i="1" u="sng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C95B-5A90-2BC6-D3CD-BE897066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96" y="2142067"/>
            <a:ext cx="10131425" cy="3579045"/>
          </a:xfrm>
        </p:spPr>
        <p:txBody>
          <a:bodyPr>
            <a:noAutofit/>
          </a:bodyPr>
          <a:lstStyle/>
          <a:p>
            <a:r>
              <a:rPr lang="en-IN" sz="2400" dirty="0"/>
              <a:t>Health Impacts Studies:
■Reduction of tobacco consumption – fewer opportunities to smoke (smoke-free workplaces reduce workers’ cigarette consumption by 29%)
Reduction of smoking in the home – smoking bans in public places and workplaces increase awareness of SHS
■ Youth smoking deterrent – gives them more accurate perception of the prevalence of smoking
■Smoking bans make smoking less socially acceptable encourages smokers to quit; discourages youth from starting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00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39CEF29-2D0C-0247-8AC9-F6D124BB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2" y="0"/>
            <a:ext cx="1223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6DB54-1C78-0D0E-5E46-BBEF9B91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77395"/>
          </a:xfrm>
        </p:spPr>
        <p:txBody>
          <a:bodyPr>
            <a:normAutofit fontScale="90000"/>
          </a:bodyPr>
          <a:lstStyle/>
          <a:p>
            <a:r>
              <a:rPr lang="en-IN" sz="8800" b="1" i="1" dirty="0">
                <a:solidFill>
                  <a:schemeClr val="accent4"/>
                </a:solidFill>
              </a:rPr>
              <a:t>Thanking you</a:t>
            </a:r>
            <a:endParaRPr lang="en-US" sz="8800" b="1" i="1" dirty="0">
              <a:solidFill>
                <a:schemeClr val="accent4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CCBB51-CDCC-753E-F09E-1E8E2B188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241" y="2310449"/>
            <a:ext cx="8361625" cy="4547551"/>
          </a:xfrm>
        </p:spPr>
      </p:pic>
    </p:spTree>
    <p:extLst>
      <p:ext uri="{BB962C8B-B14F-4D97-AF65-F5344CB8AC3E}">
        <p14:creationId xmlns:p14="http://schemas.microsoft.com/office/powerpoint/2010/main" val="969979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PowerPoint Presentation</vt:lpstr>
      <vt:lpstr>Introduction</vt:lpstr>
      <vt:lpstr>Why Young People Start Smoking
</vt:lpstr>
      <vt:lpstr>PowerPoint Presentation</vt:lpstr>
      <vt:lpstr>Tobacco use among Indian</vt:lpstr>
      <vt:lpstr>Effective Tobacco Control Measures: Smoke-free Spaces :-</vt:lpstr>
      <vt:lpstr>PowerPoint Presentation</vt:lpstr>
      <vt:lpstr>Thanking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pawanrohilla419@gmail.com</cp:lastModifiedBy>
  <cp:revision>10</cp:revision>
  <dcterms:created xsi:type="dcterms:W3CDTF">2023-05-31T07:52:38Z</dcterms:created>
  <dcterms:modified xsi:type="dcterms:W3CDTF">2023-05-31T09:02:51Z</dcterms:modified>
</cp:coreProperties>
</file>